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lksqWqPF0+73nLJKBDUFDYPnl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329d99b17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4" name="Google Shape;454;g2329d99b17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48737ba1d5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g248737ba1d5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48737ba1d5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g248737ba1d5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248737ba1d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0" name="Google Shape;430;g248737ba1d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248737ba1d5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8" name="Google Shape;438;g248737ba1d5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48737ba1d5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6" name="Google Shape;446;g248737ba1d5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">
  <p:cSld name="Afbeelding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/>
          <p:nvPr>
            <p:ph idx="2" type="pic"/>
          </p:nvPr>
        </p:nvSpPr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1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" name="Google Shape;41;p13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42" name="Google Shape;42;p13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46;p13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47" name="Google Shape;47;p13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13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13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3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1" name="Google Shape;51;p13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" name="Google Shape;52;p13"/>
              <p:cNvCxnSpPr>
                <a:stCxn id="50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3" name="Google Shape;53;p13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55;p13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" name="Google Shape;57;p13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8" name="Google Shape;58;p13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62" name="Google Shape;62;p13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63" name="Google Shape;63;p13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64" name="Google Shape;64;p13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65" name="Google Shape;65;p13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" name="Google Shape;66;p13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" name="Google Shape;67;p13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68" name="Google Shape;68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9" name="Google Shape;69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70" name="Google Shape;70;p13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1" name="Google Shape;71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13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4" name="Google Shape;74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6" name="Google Shape;76;p13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80" name="Google Shape;80;p13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L)">
  <p:cSld name="Tekst + afbeelding (L)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>
            <p:ph idx="2" type="pic"/>
          </p:nvPr>
        </p:nvSpPr>
        <p:spPr>
          <a:xfrm>
            <a:off x="615950" y="609600"/>
            <a:ext cx="10952162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7" name="Google Shape;87;p11"/>
          <p:cNvGrpSpPr/>
          <p:nvPr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88" name="Google Shape;88;p11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11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93" name="Google Shape;93;p11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1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1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1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7" name="Google Shape;97;p11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8" name="Google Shape;98;p11"/>
              <p:cNvCxnSpPr>
                <a:stCxn id="96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99" name="Google Shape;99;p11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11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2" name="Google Shape;102;p11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3" name="Google Shape;103;p11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4" name="Google Shape;104;p11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11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1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08" name="Google Shape;108;p11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9" name="Google Shape;109;p11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oogle Shape;110;p11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1" name="Google Shape;111;p11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2" name="Google Shape;112;p11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3" name="Google Shape;113;p11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14" name="Google Shape;114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5" name="Google Shape;115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16" name="Google Shape;116;p11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7" name="Google Shape;117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11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0" name="Google Shape;120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2" name="Google Shape;122;p11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1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11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25" name="Google Shape;125;p11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26" name="Google Shape;126;p11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M)">
  <p:cSld name="Tekst + afbeelding (M)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>
            <p:ph idx="2" type="pic"/>
          </p:nvPr>
        </p:nvSpPr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9" name="Google Shape;129;p12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3" name="Google Shape;133;p12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34" name="Google Shape;134;p12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" name="Google Shape;138;p12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39" name="Google Shape;139;p12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3" name="Google Shape;143;p12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4" name="Google Shape;144;p12"/>
              <p:cNvCxnSpPr>
                <a:stCxn id="142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45" name="Google Shape;145;p12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" name="Google Shape;147;p12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8" name="Google Shape;148;p12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9" name="Google Shape;149;p12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0" name="Google Shape;150;p12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2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" name="Google Shape;153;p12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4" name="Google Shape;154;p12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55" name="Google Shape;155;p12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56" name="Google Shape;156;p12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57" name="Google Shape;157;p12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8" name="Google Shape;158;p12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9" name="Google Shape;159;p12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60" name="Google Shape;160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1" name="Google Shape;161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62" name="Google Shape;162;p12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3" name="Google Shape;163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164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" name="Google Shape;165;p12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6" name="Google Shape;166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167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8" name="Google Shape;168;p12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12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71" name="Google Shape;171;p12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72" name="Google Shape;172;p12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2x">
  <p:cSld name="Tekst + afbeelding 2x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75" name="Google Shape;175;p1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8" name="Google Shape;178;p14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79" name="Google Shape;179;p14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" name="Google Shape;183;p14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84" name="Google Shape;184;p14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4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4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8" name="Google Shape;188;p14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14"/>
              <p:cNvCxnSpPr>
                <a:stCxn id="187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90" name="Google Shape;190;p14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" name="Google Shape;192;p14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93" name="Google Shape;193;p14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4" name="Google Shape;194;p14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5" name="Google Shape;195;p14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6" name="Google Shape;196;p14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" name="Google Shape;198;p14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99" name="Google Shape;199;p14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00" name="Google Shape;200;p14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01" name="Google Shape;201;p14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02" name="Google Shape;202;p14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3" name="Google Shape;203;p14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4" name="Google Shape;204;p14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205" name="Google Shape;205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06" name="Google Shape;206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07" name="Google Shape;207;p14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8" name="Google Shape;208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" name="Google Shape;210;p14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1" name="Google Shape;211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3" name="Google Shape;213;p14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14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16" name="Google Shape;216;p14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17" name="Google Shape;217;p14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8" name="Google Shape;218;p14"/>
          <p:cNvSpPr/>
          <p:nvPr>
            <p:ph idx="2" type="pic"/>
          </p:nvPr>
        </p:nvSpPr>
        <p:spPr>
          <a:xfrm>
            <a:off x="615949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p14"/>
          <p:cNvSpPr/>
          <p:nvPr>
            <p:ph idx="3" type="pic"/>
          </p:nvPr>
        </p:nvSpPr>
        <p:spPr>
          <a:xfrm>
            <a:off x="618203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animatie">
  <p:cSld name="Logo animatie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wit&#10;&#10;Automatisch gegenereerde beschrijving" id="221" name="Google Shape;221;p9"/>
          <p:cNvPicPr preferRelativeResize="0"/>
          <p:nvPr/>
        </p:nvPicPr>
        <p:blipFill rotWithShape="1">
          <a:blip r:embed="rId2">
            <a:alphaModFix/>
          </a:blip>
          <a:srcRect b="0" l="6" r="6" t="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9"/>
          <p:cNvSpPr/>
          <p:nvPr/>
        </p:nvSpPr>
        <p:spPr>
          <a:xfrm>
            <a:off x="3810753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7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30597"/>
                </a:lnTo>
                <a:cubicBezTo>
                  <a:pt x="112400" y="733855"/>
                  <a:pt x="90408" y="735484"/>
                  <a:pt x="66788" y="735484"/>
                </a:cubicBezTo>
                <a:cubicBezTo>
                  <a:pt x="43168" y="735484"/>
                  <a:pt x="21177" y="733855"/>
                  <a:pt x="0" y="73059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5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4298632" y="2768449"/>
            <a:ext cx="444711" cy="553852"/>
          </a:xfrm>
          <a:custGeom>
            <a:rect b="b" l="l" r="r" t="t"/>
            <a:pathLst>
              <a:path extrusionOk="0" h="553852" w="444711">
                <a:moveTo>
                  <a:pt x="431679" y="321723"/>
                </a:moveTo>
                <a:lnTo>
                  <a:pt x="140092" y="321723"/>
                </a:lnTo>
                <a:cubicBezTo>
                  <a:pt x="142536" y="360819"/>
                  <a:pt x="151495" y="390955"/>
                  <a:pt x="166970" y="412946"/>
                </a:cubicBezTo>
                <a:cubicBezTo>
                  <a:pt x="182446" y="434937"/>
                  <a:pt x="210138" y="446340"/>
                  <a:pt x="250048" y="446340"/>
                </a:cubicBezTo>
                <a:cubicBezTo>
                  <a:pt x="290773" y="446340"/>
                  <a:pt x="338013" y="434123"/>
                  <a:pt x="390955" y="410503"/>
                </a:cubicBezTo>
                <a:cubicBezTo>
                  <a:pt x="411317" y="431679"/>
                  <a:pt x="424349" y="459372"/>
                  <a:pt x="430050" y="493581"/>
                </a:cubicBezTo>
                <a:cubicBezTo>
                  <a:pt x="373851" y="533491"/>
                  <a:pt x="306248" y="553853"/>
                  <a:pt x="227242" y="553853"/>
                </a:cubicBezTo>
                <a:cubicBezTo>
                  <a:pt x="152309" y="553853"/>
                  <a:pt x="96110" y="531047"/>
                  <a:pt x="57829" y="484621"/>
                </a:cubicBezTo>
                <a:cubicBezTo>
                  <a:pt x="19548" y="438195"/>
                  <a:pt x="0" y="369778"/>
                  <a:pt x="0" y="279370"/>
                </a:cubicBezTo>
                <a:cubicBezTo>
                  <a:pt x="0" y="237016"/>
                  <a:pt x="4887" y="198735"/>
                  <a:pt x="14661" y="164527"/>
                </a:cubicBezTo>
                <a:cubicBezTo>
                  <a:pt x="24435" y="130318"/>
                  <a:pt x="39096" y="100997"/>
                  <a:pt x="57829" y="76562"/>
                </a:cubicBezTo>
                <a:cubicBezTo>
                  <a:pt x="76562" y="52127"/>
                  <a:pt x="100182" y="33394"/>
                  <a:pt x="127875" y="20362"/>
                </a:cubicBezTo>
                <a:cubicBezTo>
                  <a:pt x="155568" y="7330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2716"/>
                </a:cubicBezTo>
                <a:cubicBezTo>
                  <a:pt x="405616" y="83078"/>
                  <a:pt x="420277" y="106698"/>
                  <a:pt x="430050" y="134391"/>
                </a:cubicBezTo>
                <a:cubicBezTo>
                  <a:pt x="439824" y="162083"/>
                  <a:pt x="444711" y="191405"/>
                  <a:pt x="444711" y="223985"/>
                </a:cubicBezTo>
                <a:cubicBezTo>
                  <a:pt x="444711" y="241903"/>
                  <a:pt x="443897" y="258193"/>
                  <a:pt x="441453" y="274483"/>
                </a:cubicBezTo>
                <a:cubicBezTo>
                  <a:pt x="438195" y="290773"/>
                  <a:pt x="434937" y="306248"/>
                  <a:pt x="431679" y="321723"/>
                </a:cubicBezTo>
                <a:close/>
                <a:moveTo>
                  <a:pt x="228057" y="100182"/>
                </a:moveTo>
                <a:cubicBezTo>
                  <a:pt x="173486" y="100182"/>
                  <a:pt x="143350" y="141721"/>
                  <a:pt x="139278" y="224799"/>
                </a:cubicBezTo>
                <a:lnTo>
                  <a:pt x="314393" y="224799"/>
                </a:lnTo>
                <a:lnTo>
                  <a:pt x="314393" y="211767"/>
                </a:lnTo>
                <a:cubicBezTo>
                  <a:pt x="314393" y="177559"/>
                  <a:pt x="307062" y="150681"/>
                  <a:pt x="293216" y="130318"/>
                </a:cubicBezTo>
                <a:cubicBezTo>
                  <a:pt x="279370" y="109956"/>
                  <a:pt x="257379" y="100182"/>
                  <a:pt x="228057" y="100182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4827236" y="2775779"/>
            <a:ext cx="359189" cy="537562"/>
          </a:xfrm>
          <a:custGeom>
            <a:rect b="b" l="l" r="r" t="t"/>
            <a:pathLst>
              <a:path extrusionOk="0" h="537562" w="359189">
                <a:moveTo>
                  <a:pt x="0" y="71675"/>
                </a:moveTo>
                <a:cubicBezTo>
                  <a:pt x="2443" y="58643"/>
                  <a:pt x="8959" y="45611"/>
                  <a:pt x="17104" y="31765"/>
                </a:cubicBezTo>
                <a:cubicBezTo>
                  <a:pt x="26064" y="17919"/>
                  <a:pt x="35023" y="7331"/>
                  <a:pt x="43982" y="0"/>
                </a:cubicBezTo>
                <a:cubicBezTo>
                  <a:pt x="100997" y="7331"/>
                  <a:pt x="140092" y="39096"/>
                  <a:pt x="161269" y="95295"/>
                </a:cubicBezTo>
                <a:cubicBezTo>
                  <a:pt x="188147" y="32580"/>
                  <a:pt x="232944" y="1629"/>
                  <a:pt x="295660" y="1629"/>
                </a:cubicBezTo>
                <a:cubicBezTo>
                  <a:pt x="319280" y="1629"/>
                  <a:pt x="339642" y="4072"/>
                  <a:pt x="359190" y="8959"/>
                </a:cubicBezTo>
                <a:cubicBezTo>
                  <a:pt x="359190" y="58643"/>
                  <a:pt x="347787" y="100997"/>
                  <a:pt x="324981" y="137649"/>
                </a:cubicBezTo>
                <a:cubicBezTo>
                  <a:pt x="314393" y="134391"/>
                  <a:pt x="298103" y="131947"/>
                  <a:pt x="276112" y="130318"/>
                </a:cubicBezTo>
                <a:cubicBezTo>
                  <a:pt x="235387" y="130318"/>
                  <a:pt x="201993" y="152310"/>
                  <a:pt x="176744" y="195477"/>
                </a:cubicBezTo>
                <a:lnTo>
                  <a:pt x="176744" y="532676"/>
                </a:lnTo>
                <a:cubicBezTo>
                  <a:pt x="155568" y="535934"/>
                  <a:pt x="132762" y="537563"/>
                  <a:pt x="108327" y="537563"/>
                </a:cubicBezTo>
                <a:cubicBezTo>
                  <a:pt x="83892" y="537563"/>
                  <a:pt x="60272" y="535934"/>
                  <a:pt x="38281" y="532676"/>
                </a:cubicBezTo>
                <a:lnTo>
                  <a:pt x="38281" y="180817"/>
                </a:lnTo>
                <a:cubicBezTo>
                  <a:pt x="39096" y="130318"/>
                  <a:pt x="26064" y="93666"/>
                  <a:pt x="0" y="7167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9"/>
          <p:cNvSpPr/>
          <p:nvPr/>
        </p:nvSpPr>
        <p:spPr>
          <a:xfrm>
            <a:off x="5264617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6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77837"/>
                </a:lnTo>
                <a:cubicBezTo>
                  <a:pt x="112399" y="781095"/>
                  <a:pt x="90408" y="782724"/>
                  <a:pt x="66788" y="782724"/>
                </a:cubicBezTo>
                <a:cubicBezTo>
                  <a:pt x="43168" y="782724"/>
                  <a:pt x="21177" y="781095"/>
                  <a:pt x="0" y="77783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4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3808310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2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1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4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4043697" y="3461579"/>
            <a:ext cx="456928" cy="540820"/>
          </a:xfrm>
          <a:custGeom>
            <a:rect b="b" l="l" r="r" t="t"/>
            <a:pathLst>
              <a:path extrusionOk="0" h="540820" w="456928">
                <a:moveTo>
                  <a:pt x="434937" y="180817"/>
                </a:moveTo>
                <a:lnTo>
                  <a:pt x="434937" y="411317"/>
                </a:lnTo>
                <a:cubicBezTo>
                  <a:pt x="434937" y="456114"/>
                  <a:pt x="442268" y="489508"/>
                  <a:pt x="456929" y="511499"/>
                </a:cubicBezTo>
                <a:cubicBezTo>
                  <a:pt x="434123" y="531047"/>
                  <a:pt x="407245" y="540821"/>
                  <a:pt x="375480" y="540821"/>
                </a:cubicBezTo>
                <a:cubicBezTo>
                  <a:pt x="345344" y="540821"/>
                  <a:pt x="324167" y="534305"/>
                  <a:pt x="312764" y="520459"/>
                </a:cubicBezTo>
                <a:cubicBezTo>
                  <a:pt x="301361" y="506612"/>
                  <a:pt x="295660" y="485436"/>
                  <a:pt x="295660" y="455299"/>
                </a:cubicBezTo>
                <a:lnTo>
                  <a:pt x="295660" y="209324"/>
                </a:lnTo>
                <a:cubicBezTo>
                  <a:pt x="295660" y="177559"/>
                  <a:pt x="291587" y="155568"/>
                  <a:pt x="284257" y="142536"/>
                </a:cubicBezTo>
                <a:cubicBezTo>
                  <a:pt x="276112" y="129504"/>
                  <a:pt x="262266" y="123802"/>
                  <a:pt x="241089" y="123802"/>
                </a:cubicBezTo>
                <a:cubicBezTo>
                  <a:pt x="203622" y="123802"/>
                  <a:pt x="168599" y="140907"/>
                  <a:pt x="136834" y="174301"/>
                </a:cubicBezTo>
                <a:lnTo>
                  <a:pt x="136834" y="533491"/>
                </a:lnTo>
                <a:cubicBezTo>
                  <a:pt x="126246" y="535934"/>
                  <a:pt x="114843" y="536748"/>
                  <a:pt x="103440" y="537563"/>
                </a:cubicBezTo>
                <a:cubicBezTo>
                  <a:pt x="92037" y="538378"/>
                  <a:pt x="79820" y="538378"/>
                  <a:pt x="68417" y="538378"/>
                </a:cubicBezTo>
                <a:cubicBezTo>
                  <a:pt x="56200" y="538378"/>
                  <a:pt x="44797" y="538378"/>
                  <a:pt x="33394" y="537563"/>
                </a:cubicBezTo>
                <a:cubicBezTo>
                  <a:pt x="21991" y="536748"/>
                  <a:pt x="10588" y="535120"/>
                  <a:pt x="0" y="533491"/>
                </a:cubicBezTo>
                <a:lnTo>
                  <a:pt x="0" y="10588"/>
                </a:lnTo>
                <a:lnTo>
                  <a:pt x="6516" y="3258"/>
                </a:lnTo>
                <a:lnTo>
                  <a:pt x="59458" y="3258"/>
                </a:lnTo>
                <a:cubicBezTo>
                  <a:pt x="98553" y="3258"/>
                  <a:pt x="123802" y="24435"/>
                  <a:pt x="133576" y="66788"/>
                </a:cubicBezTo>
                <a:cubicBezTo>
                  <a:pt x="184889" y="22806"/>
                  <a:pt x="236202" y="0"/>
                  <a:pt x="286700" y="0"/>
                </a:cubicBezTo>
                <a:cubicBezTo>
                  <a:pt x="337199" y="0"/>
                  <a:pt x="374665" y="16290"/>
                  <a:pt x="399100" y="48869"/>
                </a:cubicBezTo>
                <a:cubicBezTo>
                  <a:pt x="422720" y="81449"/>
                  <a:pt x="434937" y="125431"/>
                  <a:pt x="434937" y="180817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4741714" y="3460765"/>
            <a:ext cx="461815" cy="548965"/>
          </a:xfrm>
          <a:custGeom>
            <a:rect b="b" l="l" r="r" t="t"/>
            <a:pathLst>
              <a:path extrusionOk="0" h="548965" w="461815">
                <a:moveTo>
                  <a:pt x="461816" y="471589"/>
                </a:moveTo>
                <a:cubicBezTo>
                  <a:pt x="458558" y="483807"/>
                  <a:pt x="452042" y="497653"/>
                  <a:pt x="443082" y="511499"/>
                </a:cubicBezTo>
                <a:cubicBezTo>
                  <a:pt x="434123" y="525346"/>
                  <a:pt x="424349" y="535934"/>
                  <a:pt x="415390" y="543265"/>
                </a:cubicBezTo>
                <a:cubicBezTo>
                  <a:pt x="369778" y="537563"/>
                  <a:pt x="336384" y="518015"/>
                  <a:pt x="315207" y="482992"/>
                </a:cubicBezTo>
                <a:cubicBezTo>
                  <a:pt x="269596" y="526975"/>
                  <a:pt x="219098" y="548966"/>
                  <a:pt x="165341" y="548966"/>
                </a:cubicBezTo>
                <a:cubicBezTo>
                  <a:pt x="137649" y="548966"/>
                  <a:pt x="114028" y="544893"/>
                  <a:pt x="92852" y="535934"/>
                </a:cubicBezTo>
                <a:cubicBezTo>
                  <a:pt x="71675" y="526975"/>
                  <a:pt x="54571" y="515572"/>
                  <a:pt x="40724" y="500911"/>
                </a:cubicBezTo>
                <a:cubicBezTo>
                  <a:pt x="26878" y="486250"/>
                  <a:pt x="17104" y="469146"/>
                  <a:pt x="9774" y="450413"/>
                </a:cubicBezTo>
                <a:cubicBezTo>
                  <a:pt x="3258" y="431679"/>
                  <a:pt x="0" y="412132"/>
                  <a:pt x="0" y="391769"/>
                </a:cubicBezTo>
                <a:cubicBezTo>
                  <a:pt x="0" y="362448"/>
                  <a:pt x="4887" y="336384"/>
                  <a:pt x="15475" y="314393"/>
                </a:cubicBezTo>
                <a:cubicBezTo>
                  <a:pt x="26064" y="292402"/>
                  <a:pt x="39910" y="273668"/>
                  <a:pt x="58643" y="259008"/>
                </a:cubicBezTo>
                <a:cubicBezTo>
                  <a:pt x="77376" y="244347"/>
                  <a:pt x="99368" y="232944"/>
                  <a:pt x="123802" y="225614"/>
                </a:cubicBezTo>
                <a:cubicBezTo>
                  <a:pt x="149052" y="218283"/>
                  <a:pt x="175930" y="214211"/>
                  <a:pt x="206066" y="214211"/>
                </a:cubicBezTo>
                <a:cubicBezTo>
                  <a:pt x="244347" y="214211"/>
                  <a:pt x="273668" y="215025"/>
                  <a:pt x="294845" y="217469"/>
                </a:cubicBezTo>
                <a:lnTo>
                  <a:pt x="294845" y="188147"/>
                </a:lnTo>
                <a:cubicBezTo>
                  <a:pt x="294845" y="135205"/>
                  <a:pt x="268781" y="108327"/>
                  <a:pt x="216654" y="108327"/>
                </a:cubicBezTo>
                <a:cubicBezTo>
                  <a:pt x="181631" y="108327"/>
                  <a:pt x="127875" y="120545"/>
                  <a:pt x="56200" y="144979"/>
                </a:cubicBezTo>
                <a:cubicBezTo>
                  <a:pt x="36652" y="122988"/>
                  <a:pt x="24435" y="90408"/>
                  <a:pt x="20362" y="47241"/>
                </a:cubicBezTo>
                <a:cubicBezTo>
                  <a:pt x="95295" y="15475"/>
                  <a:pt x="171857" y="0"/>
                  <a:pt x="251677" y="0"/>
                </a:cubicBezTo>
                <a:cubicBezTo>
                  <a:pt x="304619" y="0"/>
                  <a:pt x="347787" y="14661"/>
                  <a:pt x="381995" y="43982"/>
                </a:cubicBezTo>
                <a:cubicBezTo>
                  <a:pt x="416204" y="73304"/>
                  <a:pt x="432494" y="118101"/>
                  <a:pt x="432494" y="177559"/>
                </a:cubicBezTo>
                <a:lnTo>
                  <a:pt x="432494" y="393399"/>
                </a:lnTo>
                <a:cubicBezTo>
                  <a:pt x="432494" y="430865"/>
                  <a:pt x="442268" y="456114"/>
                  <a:pt x="461816" y="471589"/>
                </a:cubicBezTo>
                <a:close/>
                <a:moveTo>
                  <a:pt x="195477" y="444711"/>
                </a:moveTo>
                <a:cubicBezTo>
                  <a:pt x="230501" y="444711"/>
                  <a:pt x="263894" y="429236"/>
                  <a:pt x="294845" y="398285"/>
                </a:cubicBezTo>
                <a:lnTo>
                  <a:pt x="294845" y="307063"/>
                </a:lnTo>
                <a:cubicBezTo>
                  <a:pt x="283442" y="306248"/>
                  <a:pt x="272854" y="305434"/>
                  <a:pt x="262266" y="304619"/>
                </a:cubicBezTo>
                <a:cubicBezTo>
                  <a:pt x="251677" y="303805"/>
                  <a:pt x="241089" y="303805"/>
                  <a:pt x="231315" y="303805"/>
                </a:cubicBezTo>
                <a:cubicBezTo>
                  <a:pt x="200364" y="303805"/>
                  <a:pt x="176744" y="309506"/>
                  <a:pt x="160454" y="320909"/>
                </a:cubicBezTo>
                <a:cubicBezTo>
                  <a:pt x="144165" y="332312"/>
                  <a:pt x="136020" y="351859"/>
                  <a:pt x="136020" y="377923"/>
                </a:cubicBezTo>
                <a:cubicBezTo>
                  <a:pt x="136020" y="399100"/>
                  <a:pt x="140907" y="415390"/>
                  <a:pt x="151495" y="426792"/>
                </a:cubicBezTo>
                <a:cubicBezTo>
                  <a:pt x="162083" y="438195"/>
                  <a:pt x="177559" y="444711"/>
                  <a:pt x="195477" y="444711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/>
          <p:nvPr/>
        </p:nvSpPr>
        <p:spPr>
          <a:xfrm>
            <a:off x="5261359" y="3459950"/>
            <a:ext cx="428421" cy="549780"/>
          </a:xfrm>
          <a:custGeom>
            <a:rect b="b" l="l" r="r" t="t"/>
            <a:pathLst>
              <a:path extrusionOk="0" h="549780" w="428421">
                <a:moveTo>
                  <a:pt x="302175" y="231315"/>
                </a:moveTo>
                <a:cubicBezTo>
                  <a:pt x="302175" y="189776"/>
                  <a:pt x="297289" y="158011"/>
                  <a:pt x="286700" y="136020"/>
                </a:cubicBezTo>
                <a:cubicBezTo>
                  <a:pt x="276926" y="114029"/>
                  <a:pt x="255750" y="103440"/>
                  <a:pt x="225613" y="103440"/>
                </a:cubicBezTo>
                <a:cubicBezTo>
                  <a:pt x="169414" y="103440"/>
                  <a:pt x="141721" y="161269"/>
                  <a:pt x="141721" y="276926"/>
                </a:cubicBezTo>
                <a:cubicBezTo>
                  <a:pt x="141721" y="333941"/>
                  <a:pt x="149866" y="375480"/>
                  <a:pt x="166156" y="401543"/>
                </a:cubicBezTo>
                <a:cubicBezTo>
                  <a:pt x="182446" y="427607"/>
                  <a:pt x="208509" y="440639"/>
                  <a:pt x="244347" y="440639"/>
                </a:cubicBezTo>
                <a:cubicBezTo>
                  <a:pt x="262265" y="440639"/>
                  <a:pt x="281813" y="436566"/>
                  <a:pt x="302990" y="429236"/>
                </a:cubicBezTo>
                <a:cubicBezTo>
                  <a:pt x="324167" y="421906"/>
                  <a:pt x="346158" y="409688"/>
                  <a:pt x="368149" y="392584"/>
                </a:cubicBezTo>
                <a:cubicBezTo>
                  <a:pt x="379552" y="399914"/>
                  <a:pt x="390140" y="411317"/>
                  <a:pt x="401543" y="426793"/>
                </a:cubicBezTo>
                <a:cubicBezTo>
                  <a:pt x="412131" y="442268"/>
                  <a:pt x="419462" y="457743"/>
                  <a:pt x="421905" y="471590"/>
                </a:cubicBezTo>
                <a:cubicBezTo>
                  <a:pt x="398285" y="495210"/>
                  <a:pt x="368964" y="514757"/>
                  <a:pt x="333941" y="528604"/>
                </a:cubicBezTo>
                <a:cubicBezTo>
                  <a:pt x="298917" y="543265"/>
                  <a:pt x="262265" y="549780"/>
                  <a:pt x="224799" y="549780"/>
                </a:cubicBezTo>
                <a:cubicBezTo>
                  <a:pt x="150681" y="549780"/>
                  <a:pt x="94481" y="524531"/>
                  <a:pt x="57014" y="474847"/>
                </a:cubicBezTo>
                <a:cubicBezTo>
                  <a:pt x="18733" y="425164"/>
                  <a:pt x="0" y="355932"/>
                  <a:pt x="0" y="268781"/>
                </a:cubicBezTo>
                <a:cubicBezTo>
                  <a:pt x="0" y="223985"/>
                  <a:pt x="6516" y="184889"/>
                  <a:pt x="18733" y="151495"/>
                </a:cubicBezTo>
                <a:cubicBezTo>
                  <a:pt x="30950" y="118101"/>
                  <a:pt x="48055" y="90408"/>
                  <a:pt x="69232" y="67603"/>
                </a:cubicBezTo>
                <a:cubicBezTo>
                  <a:pt x="90408" y="45611"/>
                  <a:pt x="114843" y="28507"/>
                  <a:pt x="141721" y="17104"/>
                </a:cubicBezTo>
                <a:cubicBezTo>
                  <a:pt x="168599" y="5702"/>
                  <a:pt x="197106" y="0"/>
                  <a:pt x="226428" y="0"/>
                </a:cubicBezTo>
                <a:cubicBezTo>
                  <a:pt x="257378" y="0"/>
                  <a:pt x="285071" y="4072"/>
                  <a:pt x="310320" y="13032"/>
                </a:cubicBezTo>
                <a:cubicBezTo>
                  <a:pt x="335569" y="21991"/>
                  <a:pt x="356746" y="33394"/>
                  <a:pt x="373851" y="48869"/>
                </a:cubicBezTo>
                <a:cubicBezTo>
                  <a:pt x="390955" y="63530"/>
                  <a:pt x="404801" y="81449"/>
                  <a:pt x="413760" y="101811"/>
                </a:cubicBezTo>
                <a:cubicBezTo>
                  <a:pt x="423534" y="122173"/>
                  <a:pt x="428421" y="143350"/>
                  <a:pt x="428421" y="165341"/>
                </a:cubicBezTo>
                <a:cubicBezTo>
                  <a:pt x="428421" y="187333"/>
                  <a:pt x="422720" y="205251"/>
                  <a:pt x="411317" y="217469"/>
                </a:cubicBezTo>
                <a:cubicBezTo>
                  <a:pt x="399914" y="229686"/>
                  <a:pt x="381995" y="236202"/>
                  <a:pt x="359190" y="236202"/>
                </a:cubicBezTo>
                <a:cubicBezTo>
                  <a:pt x="336384" y="237016"/>
                  <a:pt x="317651" y="234573"/>
                  <a:pt x="302175" y="231315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5716658" y="3320673"/>
            <a:ext cx="355931" cy="678469"/>
          </a:xfrm>
          <a:custGeom>
            <a:rect b="b" l="l" r="r" t="t"/>
            <a:pathLst>
              <a:path extrusionOk="0" h="678469" w="355931">
                <a:moveTo>
                  <a:pt x="349416" y="139277"/>
                </a:moveTo>
                <a:cubicBezTo>
                  <a:pt x="353488" y="156382"/>
                  <a:pt x="355932" y="172672"/>
                  <a:pt x="355932" y="188961"/>
                </a:cubicBezTo>
                <a:cubicBezTo>
                  <a:pt x="355932" y="205251"/>
                  <a:pt x="353488" y="221541"/>
                  <a:pt x="349416" y="238645"/>
                </a:cubicBezTo>
                <a:lnTo>
                  <a:pt x="221541" y="236202"/>
                </a:lnTo>
                <a:lnTo>
                  <a:pt x="221541" y="522902"/>
                </a:lnTo>
                <a:cubicBezTo>
                  <a:pt x="221541" y="555482"/>
                  <a:pt x="237016" y="571771"/>
                  <a:pt x="267152" y="571771"/>
                </a:cubicBezTo>
                <a:lnTo>
                  <a:pt x="332312" y="571771"/>
                </a:lnTo>
                <a:cubicBezTo>
                  <a:pt x="339642" y="592948"/>
                  <a:pt x="342900" y="613310"/>
                  <a:pt x="342900" y="632044"/>
                </a:cubicBezTo>
                <a:cubicBezTo>
                  <a:pt x="342900" y="650777"/>
                  <a:pt x="342085" y="663809"/>
                  <a:pt x="339642" y="668696"/>
                </a:cubicBezTo>
                <a:cubicBezTo>
                  <a:pt x="296474" y="675212"/>
                  <a:pt x="254121" y="678470"/>
                  <a:pt x="212582" y="678470"/>
                </a:cubicBezTo>
                <a:cubicBezTo>
                  <a:pt x="127875" y="678470"/>
                  <a:pt x="85521" y="635302"/>
                  <a:pt x="85521" y="549780"/>
                </a:cubicBezTo>
                <a:lnTo>
                  <a:pt x="85521" y="237831"/>
                </a:lnTo>
                <a:lnTo>
                  <a:pt x="4887" y="238645"/>
                </a:lnTo>
                <a:cubicBezTo>
                  <a:pt x="1629" y="224799"/>
                  <a:pt x="0" y="207695"/>
                  <a:pt x="0" y="188961"/>
                </a:cubicBezTo>
                <a:cubicBezTo>
                  <a:pt x="0" y="170228"/>
                  <a:pt x="1629" y="153124"/>
                  <a:pt x="4887" y="139277"/>
                </a:cubicBezTo>
                <a:lnTo>
                  <a:pt x="85521" y="140092"/>
                </a:lnTo>
                <a:lnTo>
                  <a:pt x="85521" y="72490"/>
                </a:lnTo>
                <a:cubicBezTo>
                  <a:pt x="85521" y="41539"/>
                  <a:pt x="91223" y="31765"/>
                  <a:pt x="102626" y="18733"/>
                </a:cubicBezTo>
                <a:cubicBezTo>
                  <a:pt x="114028" y="5701"/>
                  <a:pt x="133576" y="0"/>
                  <a:pt x="160454" y="0"/>
                </a:cubicBezTo>
                <a:lnTo>
                  <a:pt x="213396" y="0"/>
                </a:lnTo>
                <a:lnTo>
                  <a:pt x="220727" y="6516"/>
                </a:lnTo>
                <a:lnTo>
                  <a:pt x="220727" y="140907"/>
                </a:lnTo>
                <a:lnTo>
                  <a:pt x="349416" y="139277"/>
                </a:ln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6383725" y="3460765"/>
            <a:ext cx="444711" cy="546522"/>
          </a:xfrm>
          <a:custGeom>
            <a:rect b="b" l="l" r="r" t="t"/>
            <a:pathLst>
              <a:path extrusionOk="0" h="546522" w="444711">
                <a:moveTo>
                  <a:pt x="431679" y="317651"/>
                </a:moveTo>
                <a:lnTo>
                  <a:pt x="140092" y="317651"/>
                </a:lnTo>
                <a:cubicBezTo>
                  <a:pt x="142536" y="355932"/>
                  <a:pt x="151495" y="386068"/>
                  <a:pt x="166970" y="408059"/>
                </a:cubicBezTo>
                <a:cubicBezTo>
                  <a:pt x="182446" y="430051"/>
                  <a:pt x="210138" y="440639"/>
                  <a:pt x="250048" y="440639"/>
                </a:cubicBezTo>
                <a:cubicBezTo>
                  <a:pt x="290773" y="440639"/>
                  <a:pt x="338013" y="429236"/>
                  <a:pt x="390955" y="404801"/>
                </a:cubicBezTo>
                <a:cubicBezTo>
                  <a:pt x="411317" y="425978"/>
                  <a:pt x="424349" y="452856"/>
                  <a:pt x="430050" y="487065"/>
                </a:cubicBezTo>
                <a:cubicBezTo>
                  <a:pt x="373851" y="526975"/>
                  <a:pt x="306248" y="546522"/>
                  <a:pt x="227242" y="546522"/>
                </a:cubicBezTo>
                <a:cubicBezTo>
                  <a:pt x="152310" y="546522"/>
                  <a:pt x="96110" y="523717"/>
                  <a:pt x="57829" y="478105"/>
                </a:cubicBezTo>
                <a:cubicBezTo>
                  <a:pt x="19548" y="432494"/>
                  <a:pt x="0" y="364891"/>
                  <a:pt x="0" y="275298"/>
                </a:cubicBezTo>
                <a:cubicBezTo>
                  <a:pt x="0" y="233759"/>
                  <a:pt x="4887" y="195477"/>
                  <a:pt x="14661" y="162083"/>
                </a:cubicBezTo>
                <a:cubicBezTo>
                  <a:pt x="24435" y="128689"/>
                  <a:pt x="39095" y="99368"/>
                  <a:pt x="57829" y="75748"/>
                </a:cubicBezTo>
                <a:cubicBezTo>
                  <a:pt x="76562" y="52127"/>
                  <a:pt x="100182" y="33394"/>
                  <a:pt x="127875" y="19548"/>
                </a:cubicBezTo>
                <a:cubicBezTo>
                  <a:pt x="155568" y="6516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1901"/>
                </a:cubicBezTo>
                <a:cubicBezTo>
                  <a:pt x="405616" y="81449"/>
                  <a:pt x="420277" y="105069"/>
                  <a:pt x="430050" y="131947"/>
                </a:cubicBezTo>
                <a:cubicBezTo>
                  <a:pt x="439824" y="158825"/>
                  <a:pt x="444711" y="188962"/>
                  <a:pt x="444711" y="220727"/>
                </a:cubicBezTo>
                <a:cubicBezTo>
                  <a:pt x="444711" y="237831"/>
                  <a:pt x="443897" y="254935"/>
                  <a:pt x="441453" y="270411"/>
                </a:cubicBezTo>
                <a:cubicBezTo>
                  <a:pt x="438195" y="286700"/>
                  <a:pt x="434937" y="302176"/>
                  <a:pt x="431679" y="317651"/>
                </a:cubicBezTo>
                <a:close/>
                <a:moveTo>
                  <a:pt x="228057" y="98553"/>
                </a:moveTo>
                <a:cubicBezTo>
                  <a:pt x="173486" y="98553"/>
                  <a:pt x="143350" y="139278"/>
                  <a:pt x="139278" y="221541"/>
                </a:cubicBezTo>
                <a:lnTo>
                  <a:pt x="314393" y="221541"/>
                </a:lnTo>
                <a:lnTo>
                  <a:pt x="314393" y="209324"/>
                </a:lnTo>
                <a:cubicBezTo>
                  <a:pt x="314393" y="175930"/>
                  <a:pt x="307063" y="149052"/>
                  <a:pt x="293216" y="128689"/>
                </a:cubicBezTo>
                <a:cubicBezTo>
                  <a:pt x="279370" y="109142"/>
                  <a:pt x="257379" y="98553"/>
                  <a:pt x="228057" y="98553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3806681" y="3519408"/>
            <a:ext cx="138463" cy="481363"/>
          </a:xfrm>
          <a:custGeom>
            <a:rect b="b" l="l" r="r" t="t"/>
            <a:pathLst>
              <a:path extrusionOk="0" h="481363" w="138463">
                <a:moveTo>
                  <a:pt x="68417" y="0"/>
                </a:moveTo>
                <a:cubicBezTo>
                  <a:pt x="80634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34308"/>
                </a:lnTo>
                <a:lnTo>
                  <a:pt x="138463" y="139278"/>
                </a:lnTo>
                <a:lnTo>
                  <a:pt x="138463" y="476476"/>
                </a:lnTo>
                <a:cubicBezTo>
                  <a:pt x="127874" y="478105"/>
                  <a:pt x="116472" y="479734"/>
                  <a:pt x="105069" y="480549"/>
                </a:cubicBezTo>
                <a:cubicBezTo>
                  <a:pt x="93666" y="481363"/>
                  <a:pt x="81448" y="481363"/>
                  <a:pt x="70046" y="481363"/>
                </a:cubicBezTo>
                <a:cubicBezTo>
                  <a:pt x="57828" y="481363"/>
                  <a:pt x="46425" y="481363"/>
                  <a:pt x="35023" y="480549"/>
                </a:cubicBezTo>
                <a:cubicBezTo>
                  <a:pt x="23620" y="479734"/>
                  <a:pt x="12217" y="478920"/>
                  <a:pt x="814" y="476476"/>
                </a:cubicBezTo>
                <a:lnTo>
                  <a:pt x="814" y="380892"/>
                </a:lnTo>
                <a:lnTo>
                  <a:pt x="0" y="381181"/>
                </a:lnTo>
                <a:lnTo>
                  <a:pt x="0" y="4887"/>
                </a:lnTo>
                <a:cubicBezTo>
                  <a:pt x="10588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9"/>
          <p:cNvSpPr/>
          <p:nvPr/>
        </p:nvSpPr>
        <p:spPr>
          <a:xfrm>
            <a:off x="6158111" y="3518592"/>
            <a:ext cx="137649" cy="479734"/>
          </a:xfrm>
          <a:custGeom>
            <a:rect b="b" l="l" r="r" t="t"/>
            <a:pathLst>
              <a:path extrusionOk="0" h="479734" w="137649">
                <a:moveTo>
                  <a:pt x="68417" y="0"/>
                </a:moveTo>
                <a:cubicBezTo>
                  <a:pt x="80635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53938"/>
                </a:lnTo>
                <a:lnTo>
                  <a:pt x="137649" y="344529"/>
                </a:lnTo>
                <a:lnTo>
                  <a:pt x="137649" y="475662"/>
                </a:lnTo>
                <a:cubicBezTo>
                  <a:pt x="127060" y="477291"/>
                  <a:pt x="115658" y="478919"/>
                  <a:pt x="104255" y="478919"/>
                </a:cubicBezTo>
                <a:cubicBezTo>
                  <a:pt x="92852" y="479734"/>
                  <a:pt x="80635" y="479734"/>
                  <a:pt x="69232" y="479734"/>
                </a:cubicBezTo>
                <a:cubicBezTo>
                  <a:pt x="57014" y="479734"/>
                  <a:pt x="45611" y="479734"/>
                  <a:pt x="34209" y="478919"/>
                </a:cubicBezTo>
                <a:cubicBezTo>
                  <a:pt x="22806" y="478105"/>
                  <a:pt x="11403" y="477291"/>
                  <a:pt x="0" y="475662"/>
                </a:cubicBezTo>
                <a:lnTo>
                  <a:pt x="0" y="395842"/>
                </a:lnTo>
                <a:lnTo>
                  <a:pt x="0" y="195477"/>
                </a:lnTo>
                <a:lnTo>
                  <a:pt x="0" y="4887"/>
                </a:lnTo>
                <a:cubicBezTo>
                  <a:pt x="10589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6158111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3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2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5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rkel met pijl naar links silhouet" id="235" name="Google Shape;23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2525" y="5537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9"/>
          <p:cNvSpPr txBox="1"/>
          <p:nvPr>
            <p:ph type="title"/>
          </p:nvPr>
        </p:nvSpPr>
        <p:spPr>
          <a:xfrm>
            <a:off x="0" y="-396913"/>
            <a:ext cx="1532164" cy="29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tekst">
  <p:cSld name="Titel + teks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10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10"/>
          <p:cNvSpPr txBox="1"/>
          <p:nvPr>
            <p:ph idx="1" type="body"/>
          </p:nvPr>
        </p:nvSpPr>
        <p:spPr>
          <a:xfrm>
            <a:off x="615950" y="1605600"/>
            <a:ext cx="10952163" cy="4645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41" name="Google Shape;241;p10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42" name="Google Shape;242;p10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0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0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0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0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0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0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0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0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0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0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0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10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0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0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0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0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3" name="Google Shape;263;p10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64" name="Google Shape;264;p10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65" name="Google Shape;265;p10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6" name="Google Shape;266;p10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67" name="Google Shape;267;p10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10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9" name="Google Shape;269;p10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70" name="Google Shape;270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71" name="Google Shape;271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2" name="Google Shape;272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3" name="Google Shape;273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4" name="Google Shape;274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5" name="Google Shape;275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76" name="Google Shape;276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7" name="Google Shape;277;p10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78" name="Google Shape;278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79" name="Google Shape;279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0" name="Google Shape;280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1" name="Google Shape;281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2" name="Google Shape;282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3" name="Google Shape;283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4" name="Google Shape;284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85" name="Google Shape;285;p10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286" name="Google Shape;286;p10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287" name="Google Shape;287;p10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0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9" name="Google Shape;289;p10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90" name="Google Shape;290;p10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1" name="Google Shape;291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92" name="Google Shape;292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3" name="Google Shape;293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4" name="Google Shape;294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5" name="Google Shape;295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96" name="Google Shape;296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97" name="Google Shape;297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8" name="Google Shape;298;p10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99" name="Google Shape;299;p10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00" name="Google Shape;300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01" name="Google Shape;301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02" name="Google Shape;302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03" name="Google Shape;303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04" name="Google Shape;304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05" name="Google Shape;305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06" name="Google Shape;306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07" name="Google Shape;307;p10"/>
          <p:cNvSpPr/>
          <p:nvPr/>
        </p:nvSpPr>
        <p:spPr>
          <a:xfrm>
            <a:off x="0" y="-425941"/>
            <a:ext cx="10676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 + tekst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10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">
  <p:cSld name="Titel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2" name="Google Shape;312;p15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13" name="Google Shape;313;p15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4" name="Google Shape;334;p15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35" name="Google Shape;335;p15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336" name="Google Shape;336;p15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5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8" name="Google Shape;338;p15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0" name="Google Shape;340;p15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41" name="Google Shape;341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42" name="Google Shape;342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3" name="Google Shape;343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4" name="Google Shape;344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5" name="Google Shape;345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6" name="Google Shape;346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47" name="Google Shape;347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15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49" name="Google Shape;349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50" name="Google Shape;350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1" name="Google Shape;351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2" name="Google Shape;352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3" name="Google Shape;353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4" name="Google Shape;354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55" name="Google Shape;355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356" name="Google Shape;356;p15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357" name="Google Shape;357;p15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358" name="Google Shape;358;p15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0" name="Google Shape;360;p15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61" name="Google Shape;361;p15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2" name="Google Shape;362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3" name="Google Shape;363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4" name="Google Shape;364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5" name="Google Shape;365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6" name="Google Shape;366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7" name="Google Shape;367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68" name="Google Shape;368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" name="Google Shape;369;p15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70" name="Google Shape;370;p15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1" name="Google Shape;371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72" name="Google Shape;372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3" name="Google Shape;373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4" name="Google Shape;374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5" name="Google Shape;375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6" name="Google Shape;376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77" name="Google Shape;377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78" name="Google Shape;378;p15"/>
          <p:cNvSpPr/>
          <p:nvPr/>
        </p:nvSpPr>
        <p:spPr>
          <a:xfrm>
            <a:off x="0" y="-425941"/>
            <a:ext cx="3786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5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idx="1" type="body"/>
          </p:nvPr>
        </p:nvSpPr>
        <p:spPr>
          <a:xfrm>
            <a:off x="615950" y="1604524"/>
            <a:ext cx="10952163" cy="4632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Quattrocento Sans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AutoNum type="alphaLcPeriod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/>
        </p:nvSpPr>
        <p:spPr>
          <a:xfrm>
            <a:off x="0" y="-621351"/>
            <a:ext cx="3994152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INDELING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" name="Google Shape;14;p8"/>
          <p:cNvGrpSpPr/>
          <p:nvPr/>
        </p:nvGrpSpPr>
        <p:grpSpPr>
          <a:xfrm>
            <a:off x="11094747" y="-305201"/>
            <a:ext cx="1097253" cy="161709"/>
            <a:chOff x="9466067" y="5686969"/>
            <a:chExt cx="2725933" cy="401738"/>
          </a:xfrm>
        </p:grpSpPr>
        <p:sp>
          <p:nvSpPr>
            <p:cNvPr id="15" name="Google Shape;15;p8"/>
            <p:cNvSpPr/>
            <p:nvPr/>
          </p:nvSpPr>
          <p:spPr>
            <a:xfrm>
              <a:off x="9466067" y="5689096"/>
              <a:ext cx="399611" cy="399611"/>
            </a:xfrm>
            <a:prstGeom prst="rect">
              <a:avLst/>
            </a:prstGeom>
            <a:solidFill>
              <a:srgbClr val="D34440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9934785" y="5689096"/>
              <a:ext cx="399611" cy="399611"/>
            </a:xfrm>
            <a:prstGeom prst="rect">
              <a:avLst/>
            </a:prstGeom>
            <a:solidFill>
              <a:srgbClr val="EB8A23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"/>
            <p:cNvSpPr/>
            <p:nvPr/>
          </p:nvSpPr>
          <p:spPr>
            <a:xfrm>
              <a:off x="10403503" y="5689096"/>
              <a:ext cx="399611" cy="399611"/>
            </a:xfrm>
            <a:prstGeom prst="rect">
              <a:avLst/>
            </a:prstGeom>
            <a:solidFill>
              <a:srgbClr val="806B5F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"/>
            <p:cNvSpPr/>
            <p:nvPr/>
          </p:nvSpPr>
          <p:spPr>
            <a:xfrm>
              <a:off x="11333030" y="5686969"/>
              <a:ext cx="399611" cy="3996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"/>
            <p:cNvSpPr/>
            <p:nvPr/>
          </p:nvSpPr>
          <p:spPr>
            <a:xfrm>
              <a:off x="10873671" y="5686969"/>
              <a:ext cx="399611" cy="3996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11792389" y="5686969"/>
              <a:ext cx="399611" cy="399611"/>
            </a:xfrm>
            <a:prstGeom prst="rect">
              <a:avLst/>
            </a:prstGeom>
            <a:solidFill>
              <a:srgbClr val="B5A59A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8"/>
          <p:cNvGrpSpPr/>
          <p:nvPr/>
        </p:nvGrpSpPr>
        <p:grpSpPr>
          <a:xfrm>
            <a:off x="11578446" y="6454140"/>
            <a:ext cx="407814" cy="199730"/>
            <a:chOff x="4594081" y="2529803"/>
            <a:chExt cx="3021755" cy="1479927"/>
          </a:xfrm>
        </p:grpSpPr>
        <p:sp>
          <p:nvSpPr>
            <p:cNvPr id="22" name="Google Shape;22;p8"/>
            <p:cNvSpPr/>
            <p:nvPr/>
          </p:nvSpPr>
          <p:spPr>
            <a:xfrm>
              <a:off x="4598153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7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30597"/>
                  </a:lnTo>
                  <a:cubicBezTo>
                    <a:pt x="112400" y="733855"/>
                    <a:pt x="90408" y="735484"/>
                    <a:pt x="66788" y="735484"/>
                  </a:cubicBezTo>
                  <a:cubicBezTo>
                    <a:pt x="43168" y="735484"/>
                    <a:pt x="21177" y="733855"/>
                    <a:pt x="0" y="73059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5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"/>
            <p:cNvSpPr/>
            <p:nvPr/>
          </p:nvSpPr>
          <p:spPr>
            <a:xfrm>
              <a:off x="5086032" y="2768449"/>
              <a:ext cx="444711" cy="553852"/>
            </a:xfrm>
            <a:custGeom>
              <a:rect b="b" l="l" r="r" t="t"/>
              <a:pathLst>
                <a:path extrusionOk="0" h="553852" w="444711">
                  <a:moveTo>
                    <a:pt x="431679" y="321723"/>
                  </a:moveTo>
                  <a:lnTo>
                    <a:pt x="140092" y="321723"/>
                  </a:lnTo>
                  <a:cubicBezTo>
                    <a:pt x="142536" y="360819"/>
                    <a:pt x="151495" y="390955"/>
                    <a:pt x="166970" y="412946"/>
                  </a:cubicBezTo>
                  <a:cubicBezTo>
                    <a:pt x="182446" y="434937"/>
                    <a:pt x="210138" y="446340"/>
                    <a:pt x="250048" y="446340"/>
                  </a:cubicBezTo>
                  <a:cubicBezTo>
                    <a:pt x="290773" y="446340"/>
                    <a:pt x="338013" y="434123"/>
                    <a:pt x="390955" y="410503"/>
                  </a:cubicBezTo>
                  <a:cubicBezTo>
                    <a:pt x="411317" y="431679"/>
                    <a:pt x="424349" y="459372"/>
                    <a:pt x="430050" y="493581"/>
                  </a:cubicBezTo>
                  <a:cubicBezTo>
                    <a:pt x="373851" y="533491"/>
                    <a:pt x="306248" y="553853"/>
                    <a:pt x="227242" y="553853"/>
                  </a:cubicBezTo>
                  <a:cubicBezTo>
                    <a:pt x="152309" y="553853"/>
                    <a:pt x="96110" y="531047"/>
                    <a:pt x="57829" y="484621"/>
                  </a:cubicBezTo>
                  <a:cubicBezTo>
                    <a:pt x="19548" y="438195"/>
                    <a:pt x="0" y="369778"/>
                    <a:pt x="0" y="279370"/>
                  </a:cubicBezTo>
                  <a:cubicBezTo>
                    <a:pt x="0" y="237016"/>
                    <a:pt x="4887" y="198735"/>
                    <a:pt x="14661" y="164527"/>
                  </a:cubicBezTo>
                  <a:cubicBezTo>
                    <a:pt x="24435" y="130318"/>
                    <a:pt x="39096" y="100997"/>
                    <a:pt x="57829" y="76562"/>
                  </a:cubicBezTo>
                  <a:cubicBezTo>
                    <a:pt x="76562" y="52127"/>
                    <a:pt x="100182" y="33394"/>
                    <a:pt x="127875" y="20362"/>
                  </a:cubicBezTo>
                  <a:cubicBezTo>
                    <a:pt x="155568" y="7330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2716"/>
                  </a:cubicBezTo>
                  <a:cubicBezTo>
                    <a:pt x="405616" y="83078"/>
                    <a:pt x="420277" y="106698"/>
                    <a:pt x="430050" y="134391"/>
                  </a:cubicBezTo>
                  <a:cubicBezTo>
                    <a:pt x="439824" y="162083"/>
                    <a:pt x="444711" y="191405"/>
                    <a:pt x="444711" y="223985"/>
                  </a:cubicBezTo>
                  <a:cubicBezTo>
                    <a:pt x="444711" y="241903"/>
                    <a:pt x="443897" y="258193"/>
                    <a:pt x="441453" y="274483"/>
                  </a:cubicBezTo>
                  <a:cubicBezTo>
                    <a:pt x="438195" y="290773"/>
                    <a:pt x="434937" y="306248"/>
                    <a:pt x="431679" y="321723"/>
                  </a:cubicBezTo>
                  <a:close/>
                  <a:moveTo>
                    <a:pt x="228057" y="100182"/>
                  </a:moveTo>
                  <a:cubicBezTo>
                    <a:pt x="173486" y="100182"/>
                    <a:pt x="143350" y="141721"/>
                    <a:pt x="139278" y="224799"/>
                  </a:cubicBezTo>
                  <a:lnTo>
                    <a:pt x="314393" y="224799"/>
                  </a:lnTo>
                  <a:lnTo>
                    <a:pt x="314393" y="211767"/>
                  </a:lnTo>
                  <a:cubicBezTo>
                    <a:pt x="314393" y="177559"/>
                    <a:pt x="307062" y="150681"/>
                    <a:pt x="293216" y="130318"/>
                  </a:cubicBezTo>
                  <a:cubicBezTo>
                    <a:pt x="279370" y="109956"/>
                    <a:pt x="257379" y="100182"/>
                    <a:pt x="228057" y="100182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"/>
            <p:cNvSpPr/>
            <p:nvPr/>
          </p:nvSpPr>
          <p:spPr>
            <a:xfrm>
              <a:off x="5614636" y="2775779"/>
              <a:ext cx="359189" cy="537562"/>
            </a:xfrm>
            <a:custGeom>
              <a:rect b="b" l="l" r="r" t="t"/>
              <a:pathLst>
                <a:path extrusionOk="0" h="537562" w="359189">
                  <a:moveTo>
                    <a:pt x="0" y="71675"/>
                  </a:moveTo>
                  <a:cubicBezTo>
                    <a:pt x="2443" y="58643"/>
                    <a:pt x="8959" y="45611"/>
                    <a:pt x="17104" y="31765"/>
                  </a:cubicBezTo>
                  <a:cubicBezTo>
                    <a:pt x="26064" y="17919"/>
                    <a:pt x="35023" y="7331"/>
                    <a:pt x="43982" y="0"/>
                  </a:cubicBezTo>
                  <a:cubicBezTo>
                    <a:pt x="100997" y="7331"/>
                    <a:pt x="140092" y="39096"/>
                    <a:pt x="161269" y="95295"/>
                  </a:cubicBezTo>
                  <a:cubicBezTo>
                    <a:pt x="188147" y="32580"/>
                    <a:pt x="232944" y="1629"/>
                    <a:pt x="295660" y="1629"/>
                  </a:cubicBezTo>
                  <a:cubicBezTo>
                    <a:pt x="319280" y="1629"/>
                    <a:pt x="339642" y="4072"/>
                    <a:pt x="359190" y="8959"/>
                  </a:cubicBezTo>
                  <a:cubicBezTo>
                    <a:pt x="359190" y="58643"/>
                    <a:pt x="347787" y="100997"/>
                    <a:pt x="324981" y="137649"/>
                  </a:cubicBezTo>
                  <a:cubicBezTo>
                    <a:pt x="314393" y="134391"/>
                    <a:pt x="298103" y="131947"/>
                    <a:pt x="276112" y="130318"/>
                  </a:cubicBezTo>
                  <a:cubicBezTo>
                    <a:pt x="235387" y="130318"/>
                    <a:pt x="201993" y="152310"/>
                    <a:pt x="176744" y="195477"/>
                  </a:cubicBezTo>
                  <a:lnTo>
                    <a:pt x="176744" y="532676"/>
                  </a:lnTo>
                  <a:cubicBezTo>
                    <a:pt x="155568" y="535934"/>
                    <a:pt x="132762" y="537563"/>
                    <a:pt x="108327" y="537563"/>
                  </a:cubicBezTo>
                  <a:cubicBezTo>
                    <a:pt x="83892" y="537563"/>
                    <a:pt x="60272" y="535934"/>
                    <a:pt x="38281" y="532676"/>
                  </a:cubicBezTo>
                  <a:lnTo>
                    <a:pt x="38281" y="180817"/>
                  </a:lnTo>
                  <a:cubicBezTo>
                    <a:pt x="39096" y="130318"/>
                    <a:pt x="26064" y="93666"/>
                    <a:pt x="0" y="7167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>
              <a:off x="6052017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6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77837"/>
                  </a:lnTo>
                  <a:cubicBezTo>
                    <a:pt x="112399" y="781095"/>
                    <a:pt x="90408" y="782724"/>
                    <a:pt x="66788" y="782724"/>
                  </a:cubicBezTo>
                  <a:cubicBezTo>
                    <a:pt x="43168" y="782724"/>
                    <a:pt x="21177" y="781095"/>
                    <a:pt x="0" y="77783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4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8"/>
            <p:cNvSpPr/>
            <p:nvPr/>
          </p:nvSpPr>
          <p:spPr>
            <a:xfrm>
              <a:off x="4595710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2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1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4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>
              <a:off x="4831097" y="3461579"/>
              <a:ext cx="456928" cy="540820"/>
            </a:xfrm>
            <a:custGeom>
              <a:rect b="b" l="l" r="r" t="t"/>
              <a:pathLst>
                <a:path extrusionOk="0" h="540820" w="456928">
                  <a:moveTo>
                    <a:pt x="434937" y="180817"/>
                  </a:moveTo>
                  <a:lnTo>
                    <a:pt x="434937" y="411317"/>
                  </a:lnTo>
                  <a:cubicBezTo>
                    <a:pt x="434937" y="456114"/>
                    <a:pt x="442268" y="489508"/>
                    <a:pt x="456929" y="511499"/>
                  </a:cubicBezTo>
                  <a:cubicBezTo>
                    <a:pt x="434123" y="531047"/>
                    <a:pt x="407245" y="540821"/>
                    <a:pt x="375480" y="540821"/>
                  </a:cubicBezTo>
                  <a:cubicBezTo>
                    <a:pt x="345344" y="540821"/>
                    <a:pt x="324167" y="534305"/>
                    <a:pt x="312764" y="520459"/>
                  </a:cubicBezTo>
                  <a:cubicBezTo>
                    <a:pt x="301361" y="506612"/>
                    <a:pt x="295660" y="485436"/>
                    <a:pt x="295660" y="455299"/>
                  </a:cubicBezTo>
                  <a:lnTo>
                    <a:pt x="295660" y="209324"/>
                  </a:lnTo>
                  <a:cubicBezTo>
                    <a:pt x="295660" y="177559"/>
                    <a:pt x="291587" y="155568"/>
                    <a:pt x="284257" y="142536"/>
                  </a:cubicBezTo>
                  <a:cubicBezTo>
                    <a:pt x="276112" y="129504"/>
                    <a:pt x="262266" y="123802"/>
                    <a:pt x="241089" y="123802"/>
                  </a:cubicBezTo>
                  <a:cubicBezTo>
                    <a:pt x="203622" y="123802"/>
                    <a:pt x="168599" y="140907"/>
                    <a:pt x="136834" y="174301"/>
                  </a:cubicBezTo>
                  <a:lnTo>
                    <a:pt x="136834" y="533491"/>
                  </a:lnTo>
                  <a:cubicBezTo>
                    <a:pt x="126246" y="535934"/>
                    <a:pt x="114843" y="536748"/>
                    <a:pt x="103440" y="537563"/>
                  </a:cubicBezTo>
                  <a:cubicBezTo>
                    <a:pt x="92037" y="538378"/>
                    <a:pt x="79820" y="538378"/>
                    <a:pt x="68417" y="538378"/>
                  </a:cubicBezTo>
                  <a:cubicBezTo>
                    <a:pt x="56200" y="538378"/>
                    <a:pt x="44797" y="538378"/>
                    <a:pt x="33394" y="537563"/>
                  </a:cubicBezTo>
                  <a:cubicBezTo>
                    <a:pt x="21991" y="536748"/>
                    <a:pt x="10588" y="535120"/>
                    <a:pt x="0" y="533491"/>
                  </a:cubicBezTo>
                  <a:lnTo>
                    <a:pt x="0" y="10588"/>
                  </a:lnTo>
                  <a:lnTo>
                    <a:pt x="6516" y="3258"/>
                  </a:lnTo>
                  <a:lnTo>
                    <a:pt x="59458" y="3258"/>
                  </a:lnTo>
                  <a:cubicBezTo>
                    <a:pt x="98553" y="3258"/>
                    <a:pt x="123802" y="24435"/>
                    <a:pt x="133576" y="66788"/>
                  </a:cubicBezTo>
                  <a:cubicBezTo>
                    <a:pt x="184889" y="22806"/>
                    <a:pt x="236202" y="0"/>
                    <a:pt x="286700" y="0"/>
                  </a:cubicBezTo>
                  <a:cubicBezTo>
                    <a:pt x="337199" y="0"/>
                    <a:pt x="374665" y="16290"/>
                    <a:pt x="399100" y="48869"/>
                  </a:cubicBezTo>
                  <a:cubicBezTo>
                    <a:pt x="422720" y="81449"/>
                    <a:pt x="434937" y="125431"/>
                    <a:pt x="434937" y="180817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5529114" y="3460765"/>
              <a:ext cx="461815" cy="548965"/>
            </a:xfrm>
            <a:custGeom>
              <a:rect b="b" l="l" r="r" t="t"/>
              <a:pathLst>
                <a:path extrusionOk="0" h="548965" w="461815">
                  <a:moveTo>
                    <a:pt x="461816" y="471589"/>
                  </a:moveTo>
                  <a:cubicBezTo>
                    <a:pt x="458558" y="483807"/>
                    <a:pt x="452042" y="497653"/>
                    <a:pt x="443082" y="511499"/>
                  </a:cubicBezTo>
                  <a:cubicBezTo>
                    <a:pt x="434123" y="525346"/>
                    <a:pt x="424349" y="535934"/>
                    <a:pt x="415390" y="543265"/>
                  </a:cubicBezTo>
                  <a:cubicBezTo>
                    <a:pt x="369778" y="537563"/>
                    <a:pt x="336384" y="518015"/>
                    <a:pt x="315207" y="482992"/>
                  </a:cubicBezTo>
                  <a:cubicBezTo>
                    <a:pt x="269596" y="526975"/>
                    <a:pt x="219098" y="548966"/>
                    <a:pt x="165341" y="548966"/>
                  </a:cubicBezTo>
                  <a:cubicBezTo>
                    <a:pt x="137649" y="548966"/>
                    <a:pt x="114028" y="544893"/>
                    <a:pt x="92852" y="535934"/>
                  </a:cubicBezTo>
                  <a:cubicBezTo>
                    <a:pt x="71675" y="526975"/>
                    <a:pt x="54571" y="515572"/>
                    <a:pt x="40724" y="500911"/>
                  </a:cubicBezTo>
                  <a:cubicBezTo>
                    <a:pt x="26878" y="486250"/>
                    <a:pt x="17104" y="469146"/>
                    <a:pt x="9774" y="450413"/>
                  </a:cubicBezTo>
                  <a:cubicBezTo>
                    <a:pt x="3258" y="431679"/>
                    <a:pt x="0" y="412132"/>
                    <a:pt x="0" y="391769"/>
                  </a:cubicBezTo>
                  <a:cubicBezTo>
                    <a:pt x="0" y="362448"/>
                    <a:pt x="4887" y="336384"/>
                    <a:pt x="15475" y="314393"/>
                  </a:cubicBezTo>
                  <a:cubicBezTo>
                    <a:pt x="26064" y="292402"/>
                    <a:pt x="39910" y="273668"/>
                    <a:pt x="58643" y="259008"/>
                  </a:cubicBezTo>
                  <a:cubicBezTo>
                    <a:pt x="77376" y="244347"/>
                    <a:pt x="99368" y="232944"/>
                    <a:pt x="123802" y="225614"/>
                  </a:cubicBezTo>
                  <a:cubicBezTo>
                    <a:pt x="149052" y="218283"/>
                    <a:pt x="175930" y="214211"/>
                    <a:pt x="206066" y="214211"/>
                  </a:cubicBezTo>
                  <a:cubicBezTo>
                    <a:pt x="244347" y="214211"/>
                    <a:pt x="273668" y="215025"/>
                    <a:pt x="294845" y="217469"/>
                  </a:cubicBezTo>
                  <a:lnTo>
                    <a:pt x="294845" y="188147"/>
                  </a:lnTo>
                  <a:cubicBezTo>
                    <a:pt x="294845" y="135205"/>
                    <a:pt x="268781" y="108327"/>
                    <a:pt x="216654" y="108327"/>
                  </a:cubicBezTo>
                  <a:cubicBezTo>
                    <a:pt x="181631" y="108327"/>
                    <a:pt x="127875" y="120545"/>
                    <a:pt x="56200" y="144979"/>
                  </a:cubicBezTo>
                  <a:cubicBezTo>
                    <a:pt x="36652" y="122988"/>
                    <a:pt x="24435" y="90408"/>
                    <a:pt x="20362" y="47241"/>
                  </a:cubicBezTo>
                  <a:cubicBezTo>
                    <a:pt x="95295" y="15475"/>
                    <a:pt x="171857" y="0"/>
                    <a:pt x="251677" y="0"/>
                  </a:cubicBezTo>
                  <a:cubicBezTo>
                    <a:pt x="304619" y="0"/>
                    <a:pt x="347787" y="14661"/>
                    <a:pt x="381995" y="43982"/>
                  </a:cubicBezTo>
                  <a:cubicBezTo>
                    <a:pt x="416204" y="73304"/>
                    <a:pt x="432494" y="118101"/>
                    <a:pt x="432494" y="177559"/>
                  </a:cubicBezTo>
                  <a:lnTo>
                    <a:pt x="432494" y="393399"/>
                  </a:lnTo>
                  <a:cubicBezTo>
                    <a:pt x="432494" y="430865"/>
                    <a:pt x="442268" y="456114"/>
                    <a:pt x="461816" y="471589"/>
                  </a:cubicBezTo>
                  <a:close/>
                  <a:moveTo>
                    <a:pt x="195477" y="444711"/>
                  </a:moveTo>
                  <a:cubicBezTo>
                    <a:pt x="230501" y="444711"/>
                    <a:pt x="263894" y="429236"/>
                    <a:pt x="294845" y="398285"/>
                  </a:cubicBezTo>
                  <a:lnTo>
                    <a:pt x="294845" y="307063"/>
                  </a:lnTo>
                  <a:cubicBezTo>
                    <a:pt x="283442" y="306248"/>
                    <a:pt x="272854" y="305434"/>
                    <a:pt x="262266" y="304619"/>
                  </a:cubicBezTo>
                  <a:cubicBezTo>
                    <a:pt x="251677" y="303805"/>
                    <a:pt x="241089" y="303805"/>
                    <a:pt x="231315" y="303805"/>
                  </a:cubicBezTo>
                  <a:cubicBezTo>
                    <a:pt x="200364" y="303805"/>
                    <a:pt x="176744" y="309506"/>
                    <a:pt x="160454" y="320909"/>
                  </a:cubicBezTo>
                  <a:cubicBezTo>
                    <a:pt x="144165" y="332312"/>
                    <a:pt x="136020" y="351859"/>
                    <a:pt x="136020" y="377923"/>
                  </a:cubicBezTo>
                  <a:cubicBezTo>
                    <a:pt x="136020" y="399100"/>
                    <a:pt x="140907" y="415390"/>
                    <a:pt x="151495" y="426792"/>
                  </a:cubicBezTo>
                  <a:cubicBezTo>
                    <a:pt x="162083" y="438195"/>
                    <a:pt x="177559" y="444711"/>
                    <a:pt x="195477" y="444711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6048759" y="3459950"/>
              <a:ext cx="428421" cy="549780"/>
            </a:xfrm>
            <a:custGeom>
              <a:rect b="b" l="l" r="r" t="t"/>
              <a:pathLst>
                <a:path extrusionOk="0" h="549780" w="428421">
                  <a:moveTo>
                    <a:pt x="302175" y="231315"/>
                  </a:moveTo>
                  <a:cubicBezTo>
                    <a:pt x="302175" y="189776"/>
                    <a:pt x="297289" y="158011"/>
                    <a:pt x="286700" y="136020"/>
                  </a:cubicBezTo>
                  <a:cubicBezTo>
                    <a:pt x="276926" y="114029"/>
                    <a:pt x="255750" y="103440"/>
                    <a:pt x="225613" y="103440"/>
                  </a:cubicBezTo>
                  <a:cubicBezTo>
                    <a:pt x="169414" y="103440"/>
                    <a:pt x="141721" y="161269"/>
                    <a:pt x="141721" y="276926"/>
                  </a:cubicBezTo>
                  <a:cubicBezTo>
                    <a:pt x="141721" y="333941"/>
                    <a:pt x="149866" y="375480"/>
                    <a:pt x="166156" y="401543"/>
                  </a:cubicBezTo>
                  <a:cubicBezTo>
                    <a:pt x="182446" y="427607"/>
                    <a:pt x="208509" y="440639"/>
                    <a:pt x="244347" y="440639"/>
                  </a:cubicBezTo>
                  <a:cubicBezTo>
                    <a:pt x="262265" y="440639"/>
                    <a:pt x="281813" y="436566"/>
                    <a:pt x="302990" y="429236"/>
                  </a:cubicBezTo>
                  <a:cubicBezTo>
                    <a:pt x="324167" y="421906"/>
                    <a:pt x="346158" y="409688"/>
                    <a:pt x="368149" y="392584"/>
                  </a:cubicBezTo>
                  <a:cubicBezTo>
                    <a:pt x="379552" y="399914"/>
                    <a:pt x="390140" y="411317"/>
                    <a:pt x="401543" y="426793"/>
                  </a:cubicBezTo>
                  <a:cubicBezTo>
                    <a:pt x="412131" y="442268"/>
                    <a:pt x="419462" y="457743"/>
                    <a:pt x="421905" y="471590"/>
                  </a:cubicBezTo>
                  <a:cubicBezTo>
                    <a:pt x="398285" y="495210"/>
                    <a:pt x="368964" y="514757"/>
                    <a:pt x="333941" y="528604"/>
                  </a:cubicBezTo>
                  <a:cubicBezTo>
                    <a:pt x="298917" y="543265"/>
                    <a:pt x="262265" y="549780"/>
                    <a:pt x="224799" y="549780"/>
                  </a:cubicBezTo>
                  <a:cubicBezTo>
                    <a:pt x="150681" y="549780"/>
                    <a:pt x="94481" y="524531"/>
                    <a:pt x="57014" y="474847"/>
                  </a:cubicBezTo>
                  <a:cubicBezTo>
                    <a:pt x="18733" y="425164"/>
                    <a:pt x="0" y="355932"/>
                    <a:pt x="0" y="268781"/>
                  </a:cubicBezTo>
                  <a:cubicBezTo>
                    <a:pt x="0" y="223985"/>
                    <a:pt x="6516" y="184889"/>
                    <a:pt x="18733" y="151495"/>
                  </a:cubicBezTo>
                  <a:cubicBezTo>
                    <a:pt x="30950" y="118101"/>
                    <a:pt x="48055" y="90408"/>
                    <a:pt x="69232" y="67603"/>
                  </a:cubicBezTo>
                  <a:cubicBezTo>
                    <a:pt x="90408" y="45611"/>
                    <a:pt x="114843" y="28507"/>
                    <a:pt x="141721" y="17104"/>
                  </a:cubicBezTo>
                  <a:cubicBezTo>
                    <a:pt x="168599" y="5702"/>
                    <a:pt x="197106" y="0"/>
                    <a:pt x="226428" y="0"/>
                  </a:cubicBezTo>
                  <a:cubicBezTo>
                    <a:pt x="257378" y="0"/>
                    <a:pt x="285071" y="4072"/>
                    <a:pt x="310320" y="13032"/>
                  </a:cubicBezTo>
                  <a:cubicBezTo>
                    <a:pt x="335569" y="21991"/>
                    <a:pt x="356746" y="33394"/>
                    <a:pt x="373851" y="48869"/>
                  </a:cubicBezTo>
                  <a:cubicBezTo>
                    <a:pt x="390955" y="63530"/>
                    <a:pt x="404801" y="81449"/>
                    <a:pt x="413760" y="101811"/>
                  </a:cubicBezTo>
                  <a:cubicBezTo>
                    <a:pt x="423534" y="122173"/>
                    <a:pt x="428421" y="143350"/>
                    <a:pt x="428421" y="165341"/>
                  </a:cubicBezTo>
                  <a:cubicBezTo>
                    <a:pt x="428421" y="187333"/>
                    <a:pt x="422720" y="205251"/>
                    <a:pt x="411317" y="217469"/>
                  </a:cubicBezTo>
                  <a:cubicBezTo>
                    <a:pt x="399914" y="229686"/>
                    <a:pt x="381995" y="236202"/>
                    <a:pt x="359190" y="236202"/>
                  </a:cubicBezTo>
                  <a:cubicBezTo>
                    <a:pt x="336384" y="237016"/>
                    <a:pt x="317651" y="234573"/>
                    <a:pt x="302175" y="231315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6504058" y="3320673"/>
              <a:ext cx="355931" cy="678469"/>
            </a:xfrm>
            <a:custGeom>
              <a:rect b="b" l="l" r="r" t="t"/>
              <a:pathLst>
                <a:path extrusionOk="0" h="678469" w="355931">
                  <a:moveTo>
                    <a:pt x="349416" y="139277"/>
                  </a:moveTo>
                  <a:cubicBezTo>
                    <a:pt x="353488" y="156382"/>
                    <a:pt x="355932" y="172672"/>
                    <a:pt x="355932" y="188961"/>
                  </a:cubicBezTo>
                  <a:cubicBezTo>
                    <a:pt x="355932" y="205251"/>
                    <a:pt x="353488" y="221541"/>
                    <a:pt x="349416" y="238645"/>
                  </a:cubicBezTo>
                  <a:lnTo>
                    <a:pt x="221541" y="236202"/>
                  </a:lnTo>
                  <a:lnTo>
                    <a:pt x="221541" y="522902"/>
                  </a:lnTo>
                  <a:cubicBezTo>
                    <a:pt x="221541" y="555482"/>
                    <a:pt x="237016" y="571771"/>
                    <a:pt x="267152" y="571771"/>
                  </a:cubicBezTo>
                  <a:lnTo>
                    <a:pt x="332312" y="571771"/>
                  </a:lnTo>
                  <a:cubicBezTo>
                    <a:pt x="339642" y="592948"/>
                    <a:pt x="342900" y="613310"/>
                    <a:pt x="342900" y="632044"/>
                  </a:cubicBezTo>
                  <a:cubicBezTo>
                    <a:pt x="342900" y="650777"/>
                    <a:pt x="342085" y="663809"/>
                    <a:pt x="339642" y="668696"/>
                  </a:cubicBezTo>
                  <a:cubicBezTo>
                    <a:pt x="296474" y="675212"/>
                    <a:pt x="254121" y="678470"/>
                    <a:pt x="212582" y="678470"/>
                  </a:cubicBezTo>
                  <a:cubicBezTo>
                    <a:pt x="127875" y="678470"/>
                    <a:pt x="85521" y="635302"/>
                    <a:pt x="85521" y="549780"/>
                  </a:cubicBezTo>
                  <a:lnTo>
                    <a:pt x="85521" y="237831"/>
                  </a:lnTo>
                  <a:lnTo>
                    <a:pt x="4887" y="238645"/>
                  </a:lnTo>
                  <a:cubicBezTo>
                    <a:pt x="1629" y="224799"/>
                    <a:pt x="0" y="207695"/>
                    <a:pt x="0" y="188961"/>
                  </a:cubicBezTo>
                  <a:cubicBezTo>
                    <a:pt x="0" y="170228"/>
                    <a:pt x="1629" y="153124"/>
                    <a:pt x="4887" y="139277"/>
                  </a:cubicBezTo>
                  <a:lnTo>
                    <a:pt x="85521" y="140092"/>
                  </a:lnTo>
                  <a:lnTo>
                    <a:pt x="85521" y="72490"/>
                  </a:lnTo>
                  <a:cubicBezTo>
                    <a:pt x="85521" y="41539"/>
                    <a:pt x="91223" y="31765"/>
                    <a:pt x="102626" y="18733"/>
                  </a:cubicBezTo>
                  <a:cubicBezTo>
                    <a:pt x="114028" y="5701"/>
                    <a:pt x="133576" y="0"/>
                    <a:pt x="160454" y="0"/>
                  </a:cubicBezTo>
                  <a:lnTo>
                    <a:pt x="213396" y="0"/>
                  </a:lnTo>
                  <a:lnTo>
                    <a:pt x="220727" y="6516"/>
                  </a:lnTo>
                  <a:lnTo>
                    <a:pt x="220727" y="140907"/>
                  </a:lnTo>
                  <a:lnTo>
                    <a:pt x="349416" y="139277"/>
                  </a:ln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7171125" y="3460765"/>
              <a:ext cx="444711" cy="546522"/>
            </a:xfrm>
            <a:custGeom>
              <a:rect b="b" l="l" r="r" t="t"/>
              <a:pathLst>
                <a:path extrusionOk="0" h="546522" w="444711">
                  <a:moveTo>
                    <a:pt x="431679" y="317651"/>
                  </a:moveTo>
                  <a:lnTo>
                    <a:pt x="140092" y="317651"/>
                  </a:lnTo>
                  <a:cubicBezTo>
                    <a:pt x="142536" y="355932"/>
                    <a:pt x="151495" y="386068"/>
                    <a:pt x="166970" y="408059"/>
                  </a:cubicBezTo>
                  <a:cubicBezTo>
                    <a:pt x="182446" y="430051"/>
                    <a:pt x="210138" y="440639"/>
                    <a:pt x="250048" y="440639"/>
                  </a:cubicBezTo>
                  <a:cubicBezTo>
                    <a:pt x="290773" y="440639"/>
                    <a:pt x="338013" y="429236"/>
                    <a:pt x="390955" y="404801"/>
                  </a:cubicBezTo>
                  <a:cubicBezTo>
                    <a:pt x="411317" y="425978"/>
                    <a:pt x="424349" y="452856"/>
                    <a:pt x="430050" y="487065"/>
                  </a:cubicBezTo>
                  <a:cubicBezTo>
                    <a:pt x="373851" y="526975"/>
                    <a:pt x="306248" y="546522"/>
                    <a:pt x="227242" y="546522"/>
                  </a:cubicBezTo>
                  <a:cubicBezTo>
                    <a:pt x="152310" y="546522"/>
                    <a:pt x="96110" y="523717"/>
                    <a:pt x="57829" y="478105"/>
                  </a:cubicBezTo>
                  <a:cubicBezTo>
                    <a:pt x="19548" y="432494"/>
                    <a:pt x="0" y="364891"/>
                    <a:pt x="0" y="275298"/>
                  </a:cubicBezTo>
                  <a:cubicBezTo>
                    <a:pt x="0" y="233759"/>
                    <a:pt x="4887" y="195477"/>
                    <a:pt x="14661" y="162083"/>
                  </a:cubicBezTo>
                  <a:cubicBezTo>
                    <a:pt x="24435" y="128689"/>
                    <a:pt x="39095" y="99368"/>
                    <a:pt x="57829" y="75748"/>
                  </a:cubicBezTo>
                  <a:cubicBezTo>
                    <a:pt x="76562" y="52127"/>
                    <a:pt x="100182" y="33394"/>
                    <a:pt x="127875" y="19548"/>
                  </a:cubicBezTo>
                  <a:cubicBezTo>
                    <a:pt x="155568" y="6516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1901"/>
                  </a:cubicBezTo>
                  <a:cubicBezTo>
                    <a:pt x="405616" y="81449"/>
                    <a:pt x="420277" y="105069"/>
                    <a:pt x="430050" y="131947"/>
                  </a:cubicBezTo>
                  <a:cubicBezTo>
                    <a:pt x="439824" y="158825"/>
                    <a:pt x="444711" y="188962"/>
                    <a:pt x="444711" y="220727"/>
                  </a:cubicBezTo>
                  <a:cubicBezTo>
                    <a:pt x="444711" y="237831"/>
                    <a:pt x="443897" y="254935"/>
                    <a:pt x="441453" y="270411"/>
                  </a:cubicBezTo>
                  <a:cubicBezTo>
                    <a:pt x="438195" y="286700"/>
                    <a:pt x="434937" y="302176"/>
                    <a:pt x="431679" y="317651"/>
                  </a:cubicBezTo>
                  <a:close/>
                  <a:moveTo>
                    <a:pt x="228057" y="98553"/>
                  </a:moveTo>
                  <a:cubicBezTo>
                    <a:pt x="173486" y="98553"/>
                    <a:pt x="143350" y="139278"/>
                    <a:pt x="139278" y="221541"/>
                  </a:cubicBezTo>
                  <a:lnTo>
                    <a:pt x="314393" y="221541"/>
                  </a:lnTo>
                  <a:lnTo>
                    <a:pt x="314393" y="209324"/>
                  </a:lnTo>
                  <a:cubicBezTo>
                    <a:pt x="314393" y="175930"/>
                    <a:pt x="307063" y="149052"/>
                    <a:pt x="293216" y="128689"/>
                  </a:cubicBezTo>
                  <a:cubicBezTo>
                    <a:pt x="279370" y="109142"/>
                    <a:pt x="257379" y="98553"/>
                    <a:pt x="228057" y="98553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>
              <a:off x="4594081" y="3519408"/>
              <a:ext cx="138463" cy="481363"/>
            </a:xfrm>
            <a:custGeom>
              <a:rect b="b" l="l" r="r" t="t"/>
              <a:pathLst>
                <a:path extrusionOk="0" h="481363" w="138463">
                  <a:moveTo>
                    <a:pt x="68417" y="0"/>
                  </a:moveTo>
                  <a:cubicBezTo>
                    <a:pt x="80634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34308"/>
                  </a:lnTo>
                  <a:lnTo>
                    <a:pt x="138463" y="139278"/>
                  </a:lnTo>
                  <a:lnTo>
                    <a:pt x="138463" y="476476"/>
                  </a:lnTo>
                  <a:cubicBezTo>
                    <a:pt x="127874" y="478105"/>
                    <a:pt x="116472" y="479734"/>
                    <a:pt x="105069" y="480549"/>
                  </a:cubicBezTo>
                  <a:cubicBezTo>
                    <a:pt x="93666" y="481363"/>
                    <a:pt x="81448" y="481363"/>
                    <a:pt x="70046" y="481363"/>
                  </a:cubicBezTo>
                  <a:cubicBezTo>
                    <a:pt x="57828" y="481363"/>
                    <a:pt x="46425" y="481363"/>
                    <a:pt x="35023" y="480549"/>
                  </a:cubicBezTo>
                  <a:cubicBezTo>
                    <a:pt x="23620" y="479734"/>
                    <a:pt x="12217" y="478920"/>
                    <a:pt x="814" y="476476"/>
                  </a:cubicBezTo>
                  <a:lnTo>
                    <a:pt x="814" y="380892"/>
                  </a:lnTo>
                  <a:lnTo>
                    <a:pt x="0" y="381181"/>
                  </a:lnTo>
                  <a:lnTo>
                    <a:pt x="0" y="4887"/>
                  </a:lnTo>
                  <a:cubicBezTo>
                    <a:pt x="10588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6945511" y="3518592"/>
              <a:ext cx="137649" cy="479734"/>
            </a:xfrm>
            <a:custGeom>
              <a:rect b="b" l="l" r="r" t="t"/>
              <a:pathLst>
                <a:path extrusionOk="0" h="479734" w="137649">
                  <a:moveTo>
                    <a:pt x="68417" y="0"/>
                  </a:moveTo>
                  <a:cubicBezTo>
                    <a:pt x="80635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53938"/>
                  </a:lnTo>
                  <a:lnTo>
                    <a:pt x="137649" y="344529"/>
                  </a:lnTo>
                  <a:lnTo>
                    <a:pt x="137649" y="475662"/>
                  </a:lnTo>
                  <a:cubicBezTo>
                    <a:pt x="127060" y="477291"/>
                    <a:pt x="115658" y="478919"/>
                    <a:pt x="104255" y="478919"/>
                  </a:cubicBezTo>
                  <a:cubicBezTo>
                    <a:pt x="92852" y="479734"/>
                    <a:pt x="80635" y="479734"/>
                    <a:pt x="69232" y="479734"/>
                  </a:cubicBezTo>
                  <a:cubicBezTo>
                    <a:pt x="57014" y="479734"/>
                    <a:pt x="45611" y="479734"/>
                    <a:pt x="34209" y="478919"/>
                  </a:cubicBezTo>
                  <a:cubicBezTo>
                    <a:pt x="22806" y="478105"/>
                    <a:pt x="11403" y="477291"/>
                    <a:pt x="0" y="475662"/>
                  </a:cubicBezTo>
                  <a:lnTo>
                    <a:pt x="0" y="395842"/>
                  </a:lnTo>
                  <a:lnTo>
                    <a:pt x="0" y="195477"/>
                  </a:lnTo>
                  <a:lnTo>
                    <a:pt x="0" y="4887"/>
                  </a:lnTo>
                  <a:cubicBezTo>
                    <a:pt x="10589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6945511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3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2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5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spd="slow">
    <p:wipe dir="l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03">
          <p15:clr>
            <a:srgbClr val="A4A3A4"/>
          </p15:clr>
        </p15:guide>
        <p15:guide id="2" pos="388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687">
          <p15:clr>
            <a:srgbClr val="A4A3A4"/>
          </p15:clr>
        </p15:guide>
        <p15:guide id="5" pos="7680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3929">
          <p15:clr>
            <a:srgbClr val="A4A3A4"/>
          </p15:clr>
        </p15:guide>
        <p15:guide id="10" pos="7287">
          <p15:clr>
            <a:srgbClr val="A4A3A4"/>
          </p15:clr>
        </p15:guide>
        <p15:guide id="11" orient="horz" pos="419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5" name="Google Shape;385;p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386" name="Google Shape;38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1610" cy="6554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329d99b17e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7" name="Google Shape;457;g2329d99b17e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58" name="Google Shape;458;g2329d99b17e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11651610" cy="6554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503" l="0" r="0" t="11496"/>
          <a:stretch/>
        </p:blipFill>
        <p:spPr>
          <a:xfrm>
            <a:off x="615950" y="609600"/>
            <a:ext cx="10952161" cy="562082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92" name="Google Shape;392;p3"/>
          <p:cNvSpPr txBox="1"/>
          <p:nvPr>
            <p:ph idx="1" type="body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In Bangladesh vormen christenen een kleine minderheid.</a:t>
            </a:r>
            <a:endParaRPr sz="2600"/>
          </a:p>
        </p:txBody>
      </p:sp>
      <p:sp>
        <p:nvSpPr>
          <p:cNvPr id="393" name="Google Shape;393;p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394" name="Google Shape;394;p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389" r="7380" t="0"/>
          <a:stretch/>
        </p:blipFill>
        <p:spPr>
          <a:xfrm>
            <a:off x="615950" y="609600"/>
            <a:ext cx="7194552" cy="562631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00" name="Google Shape;400;p4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Ook in de regio Mymensingh. Hier zijn vaak hele families overgegaan van het </a:t>
            </a:r>
            <a:r>
              <a:rPr lang="nl-NL"/>
              <a:t>hindoeïsme</a:t>
            </a:r>
            <a:r>
              <a:rPr lang="nl-NL"/>
              <a:t> tot het christelijk geloof. Daardoor zijn nieuwe dorpskerken ontstaan.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1" name="Google Shape;401;p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02" name="Google Shape;402;p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Samen met de Baptistenkerk in deze regio ondersteunt Kerk in Actie deze dorpskerken met een programma voor gemeenteopbouw. Zo worden voorgangers en zangleiders opgeleid.</a:t>
            </a:r>
            <a:endParaRPr/>
          </a:p>
        </p:txBody>
      </p:sp>
      <p:sp>
        <p:nvSpPr>
          <p:cNvPr id="408" name="Google Shape;408;p6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9" name="Google Shape;409;p6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10" name="Google Shape;410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052" r="2052" t="0"/>
          <a:stretch/>
        </p:blipFill>
        <p:spPr>
          <a:xfrm>
            <a:off x="615949" y="609448"/>
            <a:ext cx="5386081" cy="374336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11" name="Google Shape;411;p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042" r="2052" t="0"/>
          <a:stretch/>
        </p:blipFill>
        <p:spPr>
          <a:xfrm>
            <a:off x="6182031" y="609598"/>
            <a:ext cx="5386081" cy="374308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g248737ba1d5_0_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374" r="7374" t="0"/>
          <a:stretch/>
        </p:blipFill>
        <p:spPr>
          <a:xfrm>
            <a:off x="615950" y="609600"/>
            <a:ext cx="7194552" cy="562494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17" name="Google Shape;417;g248737ba1d5_0_15"/>
          <p:cNvSpPr txBox="1"/>
          <p:nvPr>
            <p:ph idx="1" type="body"/>
          </p:nvPr>
        </p:nvSpPr>
        <p:spPr>
          <a:xfrm>
            <a:off x="7810499" y="609600"/>
            <a:ext cx="3757500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Rani Biswas volgde een training voor kinderwerk: </a:t>
            </a:r>
            <a:r>
              <a:rPr i="1" lang="nl-NL"/>
              <a:t>“De zondagsschool is de enige plek waar kinderen over God horen. Ik weet nu hoe ik hen</a:t>
            </a:r>
            <a:r>
              <a:rPr i="1" lang="nl-NL"/>
              <a:t> vanuit de Bijbel</a:t>
            </a:r>
            <a:r>
              <a:rPr i="1" lang="nl-NL"/>
              <a:t> meer kan leren.”</a:t>
            </a:r>
            <a:endParaRPr i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8" name="Google Shape;418;g248737ba1d5_0_15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19" name="Google Shape;419;g248737ba1d5_0_15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g248737ba1d5_0_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526" l="0" r="0" t="11526"/>
          <a:stretch/>
        </p:blipFill>
        <p:spPr>
          <a:xfrm>
            <a:off x="615950" y="609600"/>
            <a:ext cx="10952161" cy="561670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25" name="Google Shape;425;g248737ba1d5_0_1"/>
          <p:cNvSpPr txBox="1"/>
          <p:nvPr>
            <p:ph idx="1" type="body"/>
          </p:nvPr>
        </p:nvSpPr>
        <p:spPr>
          <a:xfrm>
            <a:off x="1225500" y="912075"/>
            <a:ext cx="9741000" cy="92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Ook zetten deze dorpskerken diaconale activiteiten op.</a:t>
            </a:r>
            <a:endParaRPr sz="2600"/>
          </a:p>
        </p:txBody>
      </p:sp>
      <p:sp>
        <p:nvSpPr>
          <p:cNvPr id="426" name="Google Shape;426;g248737ba1d5_0_1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27" name="Google Shape;427;g248737ba1d5_0_1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2" name="Google Shape;432;g248737ba1d5_0_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508" l="0" r="0" t="11508"/>
          <a:stretch/>
        </p:blipFill>
        <p:spPr>
          <a:xfrm>
            <a:off x="615950" y="609600"/>
            <a:ext cx="10952161" cy="561945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33" name="Google Shape;433;g248737ba1d5_0_8"/>
          <p:cNvSpPr txBox="1"/>
          <p:nvPr>
            <p:ph idx="1" type="body"/>
          </p:nvPr>
        </p:nvSpPr>
        <p:spPr>
          <a:xfrm>
            <a:off x="1116306" y="915275"/>
            <a:ext cx="97410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Zo krijgen kinderen bijles…</a:t>
            </a:r>
            <a:endParaRPr sz="2600"/>
          </a:p>
        </p:txBody>
      </p:sp>
      <p:sp>
        <p:nvSpPr>
          <p:cNvPr id="434" name="Google Shape;434;g248737ba1d5_0_8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35" name="Google Shape;435;g248737ba1d5_0_8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Google Shape;440;g248737ba1d5_0_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508" l="0" r="0" t="11508"/>
          <a:stretch/>
        </p:blipFill>
        <p:spPr>
          <a:xfrm>
            <a:off x="475650" y="619275"/>
            <a:ext cx="10952161" cy="561945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41" name="Google Shape;441;g248737ba1d5_0_22"/>
          <p:cNvSpPr txBox="1"/>
          <p:nvPr>
            <p:ph idx="1" type="body"/>
          </p:nvPr>
        </p:nvSpPr>
        <p:spPr>
          <a:xfrm>
            <a:off x="1081231" y="5026225"/>
            <a:ext cx="97410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… en organiseert de kerk mobiele doktersposten.</a:t>
            </a:r>
            <a:endParaRPr sz="2600"/>
          </a:p>
        </p:txBody>
      </p:sp>
      <p:sp>
        <p:nvSpPr>
          <p:cNvPr id="442" name="Google Shape;442;g248737ba1d5_0_22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43" name="Google Shape;443;g248737ba1d5_0_22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g248737ba1d5_0_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367" r="7359" t="0"/>
          <a:stretch/>
        </p:blipFill>
        <p:spPr>
          <a:xfrm>
            <a:off x="615950" y="609600"/>
            <a:ext cx="7194552" cy="562356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49" name="Google Shape;449;g248737ba1d5_0_29"/>
          <p:cNvSpPr txBox="1"/>
          <p:nvPr>
            <p:ph idx="1" type="body"/>
          </p:nvPr>
        </p:nvSpPr>
        <p:spPr>
          <a:xfrm>
            <a:off x="7810499" y="609600"/>
            <a:ext cx="3757500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Steun dit programma voor gemeenteopbouw, zodat kleine dorpskerken kunnen uitgroeien tot bloeiende, actieve gemeenten!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0" name="Google Shape;450;g248737ba1d5_0_29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51" name="Google Shape;451;g248737ba1d5_0_29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aats hier je bedrijfsnaam">
  <a:themeElements>
    <a:clrScheme name="STARTDOCUMENTEN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D34440"/>
      </a:accent1>
      <a:accent2>
        <a:srgbClr val="EB8A23"/>
      </a:accent2>
      <a:accent3>
        <a:srgbClr val="806B5F"/>
      </a:accent3>
      <a:accent4>
        <a:srgbClr val="4D4D4D"/>
      </a:accent4>
      <a:accent5>
        <a:srgbClr val="D3C617"/>
      </a:accent5>
      <a:accent6>
        <a:srgbClr val="B6A59C"/>
      </a:accent6>
      <a:hlink>
        <a:srgbClr val="191C16"/>
      </a:hlink>
      <a:folHlink>
        <a:srgbClr val="1FF5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2018-03-15T13:05:51Z</dcterms:created>
  <dc:creator>Martyna Dziarnowska</dc:creator>
</cp:coreProperties>
</file>